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8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7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5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0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8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8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59FA-C462-4917-A0B4-548F0759D5A5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F1E7-8A9E-41DE-9C51-58049049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456" y="-3425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 smtClean="0">
                <a:latin typeface="Antique Olive Compact" panose="020B0904030504030204" pitchFamily="34" charset="0"/>
              </a:rPr>
              <a:t>The Southern Colonies</a:t>
            </a:r>
            <a:endParaRPr lang="en-US" sz="5400" b="1" dirty="0">
              <a:latin typeface="Antique Olive Compact" panose="020B0904030504030204" pitchFamily="34" charset="0"/>
            </a:endParaRPr>
          </a:p>
        </p:txBody>
      </p:sp>
      <p:pic>
        <p:nvPicPr>
          <p:cNvPr id="1026" name="Picture 2" descr="http://13colonies.mrdonn.org/colonial_southern_stat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544" y="1509658"/>
            <a:ext cx="6172200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77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larendon" panose="02040604040505020204" pitchFamily="18" charset="0"/>
              </a:rPr>
              <a:t>Virginia</a:t>
            </a:r>
            <a:endParaRPr lang="en-US" sz="5400" b="1" dirty="0">
              <a:latin typeface="Clarendon" panose="02040604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Started with Jamestown (1607)</a:t>
            </a:r>
          </a:p>
          <a:p>
            <a:r>
              <a:rPr lang="en-US" sz="4000" dirty="0" smtClean="0"/>
              <a:t>Reasons for success</a:t>
            </a:r>
          </a:p>
          <a:p>
            <a:pPr lvl="1"/>
            <a:r>
              <a:rPr lang="en-US" sz="3600" dirty="0" smtClean="0"/>
              <a:t>John Smith said “No work, No food”</a:t>
            </a:r>
          </a:p>
          <a:p>
            <a:pPr lvl="1"/>
            <a:r>
              <a:rPr lang="en-US" sz="3600" dirty="0" smtClean="0"/>
              <a:t>Tobacco become a cash crop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2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larendon" panose="02040604040505020204" pitchFamily="18" charset="0"/>
              </a:rPr>
              <a:t>Bacon’s Rebellion </a:t>
            </a:r>
            <a:r>
              <a:rPr lang="en-US" sz="1600" b="1" dirty="0" smtClean="0">
                <a:latin typeface="Clarendon" panose="02040604040505020204" pitchFamily="18" charset="0"/>
              </a:rPr>
              <a:t>(</a:t>
            </a:r>
            <a:r>
              <a:rPr lang="en-US" sz="2000" b="1" dirty="0" smtClean="0">
                <a:latin typeface="Clarendon" panose="02040604040505020204" pitchFamily="18" charset="0"/>
              </a:rPr>
              <a:t>Continued</a:t>
            </a:r>
            <a:r>
              <a:rPr lang="en-US" sz="1600" b="1" dirty="0" smtClean="0">
                <a:latin typeface="Clarendon" panose="02040604040505020204" pitchFamily="18" charset="0"/>
              </a:rPr>
              <a:t>)</a:t>
            </a:r>
            <a:endParaRPr lang="en-US" sz="5400" b="1" dirty="0">
              <a:latin typeface="Clarendon" panose="02040604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America’s First (</a:t>
            </a:r>
            <a:r>
              <a:rPr lang="en-US" sz="4000" i="1" dirty="0" smtClean="0"/>
              <a:t>almost)</a:t>
            </a:r>
            <a:r>
              <a:rPr lang="en-US" sz="4000" dirty="0" smtClean="0"/>
              <a:t> Revolution</a:t>
            </a:r>
          </a:p>
          <a:p>
            <a:r>
              <a:rPr lang="en-US" sz="4000" dirty="0" smtClean="0"/>
              <a:t>First evidence of Racial discrimination.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2050" name="Picture 2" descr="http://owsandotherrebellions.wikispaces.com/file/view/Screen_shot_2011-11-21_at_8.43.45_AM.png/277670574/Screen_shot_2011-11-21_at_8.43.45_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76600"/>
            <a:ext cx="4467225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3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latin typeface="Clarendon" panose="02040604040505020204" pitchFamily="18" charset="0"/>
              </a:rPr>
              <a:t>Bacon’s Rebellion </a:t>
            </a:r>
            <a:r>
              <a:rPr lang="en-US" sz="2700" b="1" dirty="0" smtClean="0">
                <a:latin typeface="Clarendon" panose="02040604040505020204" pitchFamily="18" charset="0"/>
              </a:rPr>
              <a:t>(Continued)</a:t>
            </a:r>
            <a:endParaRPr lang="en-US" sz="2700" b="1" dirty="0">
              <a:latin typeface="Clarendon" panose="02040604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Settlers moved west into Native American lands—Fighting Erupted</a:t>
            </a:r>
          </a:p>
          <a:p>
            <a:r>
              <a:rPr lang="en-US" sz="4000" dirty="0" smtClean="0"/>
              <a:t>Farmers ask the Governor for help and he refuses.</a:t>
            </a:r>
          </a:p>
          <a:p>
            <a:r>
              <a:rPr lang="en-US" sz="4000" dirty="0" smtClean="0"/>
              <a:t>Nathaniel Bacon—organizes a raid kills peaceful Indians, he then tries to overthrow the Governor.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4" name="Picture 2" descr="http://owsandotherrebellions.wikispaces.com/file/view/Screen_shot_2011-11-21_at_8.43.45_AM.png/277670574/Screen_shot_2011-11-21_at_8.43.45_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2257425" cy="170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32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richardnilsendotcom1.files.wordpress.com/2013/06/burned-at-the-st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576441" cy="689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  <a:alpha val="83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1632</a:t>
            </a:r>
          </a:p>
          <a:p>
            <a:r>
              <a:rPr lang="en-US" sz="4000" b="1" dirty="0" smtClean="0"/>
              <a:t>Catholics in England were getting Persecuted.</a:t>
            </a:r>
          </a:p>
          <a:p>
            <a:r>
              <a:rPr lang="en-US" sz="4000" b="1" dirty="0" smtClean="0"/>
              <a:t>Act of Toleration –Guaranteed freedom to all Christians (but no one else)</a:t>
            </a:r>
            <a:endParaRPr lang="en-US" sz="36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2438" y="152400"/>
            <a:ext cx="60913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larendon" panose="02040604040505020204" pitchFamily="18" charset="0"/>
              </a:rPr>
              <a:t>Maryland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93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larendon" panose="02040604040505020204" pitchFamily="18" charset="0"/>
              </a:rPr>
              <a:t>The Carolinas</a:t>
            </a:r>
            <a:endParaRPr lang="en-US" sz="5400" b="1" dirty="0">
              <a:latin typeface="Clarendon" panose="02040604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1663</a:t>
            </a:r>
          </a:p>
          <a:p>
            <a:r>
              <a:rPr lang="en-US" dirty="0" smtClean="0"/>
              <a:t>Northern Carolina—mostly small tobacco farmers moving south from Virginia</a:t>
            </a:r>
          </a:p>
          <a:p>
            <a:r>
              <a:rPr lang="en-US" dirty="0" smtClean="0"/>
              <a:t>Southern Carolina—mostly large plantations</a:t>
            </a:r>
          </a:p>
          <a:p>
            <a:pPr lvl="1"/>
            <a:r>
              <a:rPr lang="en-US" dirty="0" smtClean="0"/>
              <a:t>Grew rice and cotton</a:t>
            </a:r>
          </a:p>
          <a:p>
            <a:pPr lvl="1"/>
            <a:r>
              <a:rPr lang="en-US" dirty="0" smtClean="0"/>
              <a:t>Slavery begins to grow </a:t>
            </a:r>
          </a:p>
          <a:p>
            <a:r>
              <a:rPr lang="en-US" dirty="0" smtClean="0"/>
              <a:t>South Carolina becomes own colony in 1712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larendon" panose="02040604040505020204" pitchFamily="18" charset="0"/>
              </a:rPr>
              <a:t>Georgia</a:t>
            </a:r>
            <a:endParaRPr lang="en-US" sz="5400" b="1" dirty="0">
              <a:latin typeface="Clarendon" panose="0204060404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7244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1733</a:t>
            </a:r>
          </a:p>
          <a:p>
            <a:r>
              <a:rPr lang="en-US" sz="4000" dirty="0" smtClean="0"/>
              <a:t>England’s prisons are overflowing</a:t>
            </a:r>
          </a:p>
          <a:p>
            <a:pPr lvl="1"/>
            <a:r>
              <a:rPr lang="en-US" i="1" dirty="0" smtClean="0"/>
              <a:t>In prison because they are broke, they are broke because they are in prison…</a:t>
            </a:r>
          </a:p>
          <a:p>
            <a:r>
              <a:rPr lang="en-US" sz="4000" dirty="0" smtClean="0"/>
              <a:t>Spain has a colony in Florida</a:t>
            </a:r>
          </a:p>
          <a:p>
            <a:pPr lvl="1"/>
            <a:r>
              <a:rPr lang="en-US" sz="2600" dirty="0" smtClean="0"/>
              <a:t> </a:t>
            </a:r>
            <a:r>
              <a:rPr lang="en-US" sz="2600" i="1" dirty="0" smtClean="0"/>
              <a:t>Maybe they’ll attack!</a:t>
            </a:r>
            <a:endParaRPr lang="en-US" sz="2600" dirty="0" smtClean="0"/>
          </a:p>
          <a:p>
            <a:r>
              <a:rPr lang="en-US" sz="4000" dirty="0" smtClean="0"/>
              <a:t>WIN-WIN—let colonists make money and hold off Spain until the army arrives.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Southern Colonies</vt:lpstr>
      <vt:lpstr>Virginia</vt:lpstr>
      <vt:lpstr>Bacon’s Rebellion (Continued)</vt:lpstr>
      <vt:lpstr>Bacon’s Rebellion (Continued)</vt:lpstr>
      <vt:lpstr>PowerPoint Presentation</vt:lpstr>
      <vt:lpstr>The Carolinas</vt:lpstr>
      <vt:lpstr>Georgia</vt:lpstr>
    </vt:vector>
  </TitlesOfParts>
  <Company>Clark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Southern Colonies</dc:title>
  <dc:creator>LocalAdmin</dc:creator>
  <cp:lastModifiedBy>LocalAdmin</cp:lastModifiedBy>
  <cp:revision>5</cp:revision>
  <dcterms:created xsi:type="dcterms:W3CDTF">2014-09-29T22:25:59Z</dcterms:created>
  <dcterms:modified xsi:type="dcterms:W3CDTF">2014-09-29T23:20:09Z</dcterms:modified>
</cp:coreProperties>
</file>