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E5C1C3-0126-43B4-B087-5DC37CE06529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269588-C90A-4F40-975E-B582C08DEF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9804"/>
            <a:ext cx="9067800" cy="1143000"/>
          </a:xfrm>
        </p:spPr>
        <p:txBody>
          <a:bodyPr/>
          <a:lstStyle/>
          <a:p>
            <a:r>
              <a:rPr lang="en-US" sz="4800" dirty="0" smtClean="0"/>
              <a:t>Was the </a:t>
            </a:r>
            <a:r>
              <a:rPr lang="en-US" sz="4800" b="1" i="1" dirty="0" smtClean="0"/>
              <a:t>American Revolution</a:t>
            </a:r>
            <a:r>
              <a:rPr lang="en-US" sz="4800" i="1" dirty="0" smtClean="0"/>
              <a:t> </a:t>
            </a:r>
            <a:r>
              <a:rPr lang="en-US" sz="4800" dirty="0" smtClean="0"/>
              <a:t>avoidable?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Colonies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9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6766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Great Awakening (1734-1735)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revival of religion in America that moved many away from the British Anglican Church.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Uniquely American, helped create the idea of an “American” culture.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Social Changes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6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6766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movement to find answers in science and reason (as opposed to religion)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Challenged basic ideas of where a government </a:t>
            </a:r>
            <a:r>
              <a:rPr lang="en-US" sz="3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its power.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Social Changes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473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6394" y="9098"/>
            <a:ext cx="2246194" cy="6848901"/>
          </a:xfr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0"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-28433"/>
            <a:ext cx="2398594" cy="68489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08394" y="-29571"/>
            <a:ext cx="2249606" cy="68489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58000" y="-13649"/>
            <a:ext cx="2286000" cy="68489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0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51835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Appalachian Mountains form a natural wall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609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reepages.genealogy.rootsweb.ancestry.com/~scperkins/Colonies_1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50" y="-152400"/>
            <a:ext cx="5362575" cy="82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ck Arc 3"/>
          <p:cNvSpPr/>
          <p:nvPr/>
        </p:nvSpPr>
        <p:spPr>
          <a:xfrm rot="7799473">
            <a:off x="3242348" y="3154578"/>
            <a:ext cx="4793803" cy="1151829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handsl\Local Settings\Temporary Internet Files\Content.IE5\6N1W46PV\MC90043487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73654"/>
            <a:ext cx="1424543" cy="15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chandsl\Local Settings\Temporary Internet Files\Content.IE5\65GGRT2T\MP9003628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61" y="4876800"/>
            <a:ext cx="1828800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chandsl\Local Settings\Temporary Internet Files\Content.IE5\6N1W46PV\MC90043487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07" y="2933638"/>
            <a:ext cx="1424543" cy="15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chandsl\Local Settings\Temporary Internet Files\Content.IE5\65GGRT2T\MP9003628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92" y="1904125"/>
            <a:ext cx="1828800" cy="9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chandsl\Local Settings\Temporary Internet Files\Content.IE5\6N1W46PV\MC9003916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5" y="161126"/>
            <a:ext cx="1833372" cy="1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chandsl\Local Settings\Temporary Internet Files\Content.IE5\NAN5278X\MP9003626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126"/>
            <a:ext cx="1371600" cy="9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51835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French are in the American interior, trading furs.</a:t>
            </a:r>
          </a:p>
          <a:p>
            <a:r>
              <a:rPr lang="en-US" sz="4000" dirty="0" smtClean="0"/>
              <a:t>This will lead to conflict.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609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figures.boundless.com/7164/full/french-and-indian-w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90" y="-76200"/>
            <a:ext cx="545033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chandsl\Local Settings\Temporary Internet Files\Content.IE5\NAN5278X\MC9003541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373921" cy="12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chandsl\Local Settings\Temporary Internet Files\Content.IE5\6N1W46PV\MC9000787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59" y="2514600"/>
            <a:ext cx="1562101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/>
              <a:t>Mercantilism</a:t>
            </a:r>
            <a:r>
              <a:rPr lang="en-US" sz="4400" b="1" dirty="0" smtClean="0"/>
              <a:t>—</a:t>
            </a:r>
            <a:r>
              <a:rPr lang="en-US" sz="4400" dirty="0" smtClean="0"/>
              <a:t>economic system where a country gains $$ by using colonies for raw materials and sells finished goods back to them. 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cioccahistory.pbworks.com/f/mercantilis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66" y="4510585"/>
            <a:ext cx="6932034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Navigation Acts</a:t>
            </a:r>
            <a:r>
              <a:rPr lang="en-US" sz="4000" dirty="0" smtClean="0"/>
              <a:t>—made it illegal for the colonies to trade with other countries (can’t get the best price)</a:t>
            </a:r>
            <a:endParaRPr lang="en-US" sz="4000" b="1" u="sng" dirty="0" smtClean="0"/>
          </a:p>
          <a:p>
            <a:r>
              <a:rPr lang="en-US" sz="4000" b="1" u="sng" dirty="0" smtClean="0"/>
              <a:t>Triangular Trade</a:t>
            </a:r>
            <a:r>
              <a:rPr lang="en-US" sz="4000" b="1" dirty="0" smtClean="0"/>
              <a:t>—</a:t>
            </a:r>
            <a:r>
              <a:rPr lang="en-US" sz="4000" dirty="0" smtClean="0"/>
              <a:t>the trade between the Americas (raw goods), Europe (finished goods), and Africa(slaves)</a:t>
            </a:r>
            <a:endParaRPr lang="en-US" sz="4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192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nformaatiomuotoilu.fi/wp-content/uploads/2012/03/B_TriangularTrade_sasaKerkos_ClassicModel_bl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4" y="228600"/>
            <a:ext cx="903878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/>
              <a:t>Salutary Neglect</a:t>
            </a:r>
            <a:r>
              <a:rPr lang="en-US" sz="4400" dirty="0" smtClean="0"/>
              <a:t>—King George III doesn’t really enforce Navigation Acts.        The colonists make                       					things work on 					their own.</a:t>
            </a:r>
          </a:p>
          <a:p>
            <a:pPr marL="0" indent="0">
              <a:buNone/>
            </a:pPr>
            <a:endParaRPr lang="en-US" sz="4400" b="1" u="sng" dirty="0"/>
          </a:p>
          <a:p>
            <a:pPr marL="0" indent="0">
              <a:buNone/>
            </a:pPr>
            <a:r>
              <a:rPr lang="en-US" sz="4400" b="1" u="sng" dirty="0" smtClean="0"/>
              <a:t>		</a:t>
            </a:r>
            <a:r>
              <a:rPr lang="en-US" sz="2800" b="1" u="sng" dirty="0" smtClean="0"/>
              <a:t>			Piracy becomes popular</a:t>
            </a:r>
            <a:endParaRPr lang="en-US" sz="44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elsaelsa.com/wp-content/uploads/2011/10/greedy-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3124200"/>
            <a:ext cx="5158415" cy="37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6766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Burgesses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—Jamestown; colonists elected representatives to make decisions </a:t>
            </a:r>
          </a:p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(Congress? Self-Government? American  Independence?)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Politics</a:t>
            </a:r>
            <a:endParaRPr lang="en-US" sz="6000" b="1" dirty="0"/>
          </a:p>
        </p:txBody>
      </p:sp>
      <p:pic>
        <p:nvPicPr>
          <p:cNvPr id="7170" name="Picture 2" descr="http://www.dvdizzy.com/images/w-z/wdac-v5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2766"/>
            <a:ext cx="4270612" cy="32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200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Life in the Colonies </vt:lpstr>
      <vt:lpstr>PowerPoint Presentation</vt:lpstr>
      <vt:lpstr>Geography</vt:lpstr>
      <vt:lpstr>Geography</vt:lpstr>
      <vt:lpstr>Economy</vt:lpstr>
      <vt:lpstr>Economy</vt:lpstr>
      <vt:lpstr>PowerPoint Presentation</vt:lpstr>
      <vt:lpstr>Political</vt:lpstr>
      <vt:lpstr>Politics</vt:lpstr>
      <vt:lpstr>Social Changes</vt:lpstr>
      <vt:lpstr>Social Changes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Colonies </dc:title>
  <dc:creator>CCSD</dc:creator>
  <cp:lastModifiedBy>CCSD</cp:lastModifiedBy>
  <cp:revision>10</cp:revision>
  <dcterms:created xsi:type="dcterms:W3CDTF">2014-10-05T18:47:33Z</dcterms:created>
  <dcterms:modified xsi:type="dcterms:W3CDTF">2014-10-05T20:50:04Z</dcterms:modified>
</cp:coreProperties>
</file>