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1AF6EAC-080F-46D9-A6B5-D3C5FBCA4783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58DF16F-989D-4605-A35E-400C345693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Poland to Pearl Harbor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2 before the USA joined the fight.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http://www.historyanimated.com/wwiianimated.com/BritainAnimation.html</a:t>
            </a:r>
          </a:p>
        </p:txBody>
      </p:sp>
    </p:spTree>
    <p:extLst>
      <p:ext uri="{BB962C8B-B14F-4D97-AF65-F5344CB8AC3E}">
        <p14:creationId xmlns:p14="http://schemas.microsoft.com/office/powerpoint/2010/main" val="347248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TPSJbn13sbymdJVOjfK3PtKUDpkw8ecjNbF49fW4-Xzu5A1AaqFxEBm-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Meanwhile on the Other side of the World….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1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Japan invaded China, the USA stopped trading oil and other supplies with them—Japan is quickly running out.</a:t>
            </a:r>
          </a:p>
          <a:p>
            <a:r>
              <a:rPr lang="en-US" dirty="0" smtClean="0"/>
              <a:t>To be ready to meet the threat, the USA moves the Pacific Fleet of its Navy to Pearl Harbor, in Hawaii.</a:t>
            </a:r>
          </a:p>
          <a:p>
            <a:r>
              <a:rPr lang="en-US" dirty="0" smtClean="0"/>
              <a:t>Japan has conquered nearly all of the Pacific, the USA is the only…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Germany Invades Poland</a:t>
            </a:r>
            <a:br>
              <a:rPr lang="en-US" dirty="0" smtClean="0"/>
            </a:br>
            <a:r>
              <a:rPr lang="en-US" dirty="0" smtClean="0"/>
              <a:t>Sept. 1, 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uses a new style of warfare:  </a:t>
            </a:r>
            <a:r>
              <a:rPr lang="en-US" b="1" i="1" u="sng" dirty="0" smtClean="0"/>
              <a:t>BLITZKRIEG</a:t>
            </a:r>
          </a:p>
          <a:p>
            <a:pPr lvl="1"/>
            <a:r>
              <a:rPr lang="en-US" b="1" u="sng" dirty="0" smtClean="0"/>
              <a:t>Means “Lightning War”</a:t>
            </a:r>
          </a:p>
          <a:p>
            <a:pPr lvl="1"/>
            <a:r>
              <a:rPr lang="en-US" u="sng" dirty="0" smtClean="0"/>
              <a:t>Use of speed and surprise</a:t>
            </a:r>
            <a:r>
              <a:rPr lang="en-US" dirty="0" smtClean="0"/>
              <a:t>—THE PERFECT COORDINATION OF TECHNOLOGY AND TECHNIQUE—to overwhelm the enemy.</a:t>
            </a:r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chandsl\AppData\Local\Microsoft\Windows\Temporary Internet Files\Content.IE5\S6V2I8OY\MC9001494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70654"/>
            <a:ext cx="1979606" cy="1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ndsl\AppData\Local\Microsoft\Windows\Temporary Internet Files\Content.IE5\BFGR447F\MC9002963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199992" cy="12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ndsl\AppData\Local\Microsoft\Windows\Temporary Internet Files\Content.IE5\9L8I664Q\MC9004151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0001"/>
            <a:ext cx="1521830" cy="12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2370667" y="3498192"/>
            <a:ext cx="762000" cy="7941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270570" y="3498191"/>
            <a:ext cx="762000" cy="7941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Blitzkrieg—</a:t>
            </a:r>
            <a:r>
              <a:rPr lang="en-US" sz="3200" i="1" dirty="0" smtClean="0"/>
              <a:t>Lighting War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mericanhistory.unomaha.edu/module_files/firesidec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6" y="990600"/>
            <a:ext cx="3788833" cy="518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6" name="Picture 2" descr="http://politicalcartoonsturningpoint.weebly.com/uploads/1/4/0/5/14056876/53634173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1215062"/>
            <a:ext cx="4955307" cy="4423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USA stays Neutral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Neutrality Acts—</a:t>
            </a:r>
            <a:r>
              <a:rPr lang="en-US" u="sng" dirty="0" smtClean="0">
                <a:solidFill>
                  <a:srgbClr val="FF0000"/>
                </a:solidFill>
              </a:rPr>
              <a:t>banned selling weapons and loaning money to countries fighting in Europe.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www.ufunk.net/wp-content/uploads/2013/11/urbex-maginot-line-ben-schreck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5869"/>
            <a:ext cx="4524714" cy="30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upload.wikimedia.org/wikipedia/en/0/0b/Maginot_Line_ln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2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2blowhards.com/archives/Imaginary%20cutaway%20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578"/>
            <a:ext cx="35814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267" y="5269089"/>
            <a:ext cx="6781800" cy="1600200"/>
          </a:xfrm>
        </p:spPr>
        <p:txBody>
          <a:bodyPr/>
          <a:lstStyle/>
          <a:p>
            <a:r>
              <a:rPr lang="en-US" dirty="0" smtClean="0"/>
              <a:t>Maginot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7543800" cy="3886200"/>
          </a:xfrm>
          <a:solidFill>
            <a:schemeClr val="bg2">
              <a:lumMod val="75000"/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After WWI, </a:t>
            </a:r>
            <a:r>
              <a:rPr lang="en-US" sz="2800" b="1" u="sng" dirty="0" smtClean="0">
                <a:solidFill>
                  <a:schemeClr val="accent1"/>
                </a:solidFill>
              </a:rPr>
              <a:t>France built heavy defenses along the border with Germany</a:t>
            </a:r>
            <a:r>
              <a:rPr lang="en-US" sz="28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The sent their troops and waited for Hitler to attack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Instead Hitler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BLITZKRIEGed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Denmark and Norway, then </a:t>
            </a:r>
            <a:r>
              <a:rPr lang="en-US" sz="2800" b="1" dirty="0" err="1" smtClean="0">
                <a:solidFill>
                  <a:srgbClr val="FF0000"/>
                </a:solidFill>
              </a:rPr>
              <a:t>Belgim</a:t>
            </a:r>
            <a:r>
              <a:rPr lang="en-US" sz="2800" b="1" dirty="0" smtClean="0">
                <a:solidFill>
                  <a:srgbClr val="FF0000"/>
                </a:solidFill>
              </a:rPr>
              <a:t> and the Netherlands.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82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26" y="5108040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26" y="4241616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47" y="4684886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52" y="4066455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31" y="3897302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3" y="3595142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8" y="3513116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48" y="3327030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chandsl\AppData\Local\Microsoft\Windows\Temporary Internet Files\Content.IE5\014W4HX7\MC900149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04" y="3620727"/>
            <a:ext cx="295652" cy="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ristianstogether.net/Images/content/658/319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39" y="3048000"/>
            <a:ext cx="4558061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 at Dunkirk</a:t>
            </a:r>
            <a:endParaRPr lang="en-US" dirty="0"/>
          </a:p>
        </p:txBody>
      </p:sp>
      <p:pic>
        <p:nvPicPr>
          <p:cNvPr id="2052" name="Picture 4" descr="http://cdn.images.express.co.uk/img/dynamic/10/285x214/17721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9227"/>
            <a:ext cx="3194627" cy="23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ristianstogether.net/Images/content/658/319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23235"/>
            <a:ext cx="48006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Trapped between the English Channel and the German Blitzkrieg, Allied forces were exposed to be slaughtered.</a:t>
            </a:r>
          </a:p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Warships, ferries, fishing boats—more than 300,000 French and British Soldiers were Rescued.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7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iginal-political-cartoon.com/media/gallery/artist_119-1343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038600" cy="4495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Hitler, undefeated, is now only 40 miles away from the last democracy in Europe; he turns his entire efforts to destroying Britain.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Hitler’s first defeat of the War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Lend-Lease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Seeing Britain backed into a corner, the USA decides it will:</a:t>
            </a:r>
          </a:p>
          <a:p>
            <a:pPr lvl="1"/>
            <a:r>
              <a:rPr lang="en-US" u="sng" dirty="0" smtClean="0"/>
              <a:t>Give battleships and supplies to England in exchange for leasing military bases in the Caribbean.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9032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hitlerstalin.gif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29" y="0"/>
            <a:ext cx="412559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Turns on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953000" cy="4648200"/>
          </a:xfrm>
        </p:spPr>
        <p:txBody>
          <a:bodyPr/>
          <a:lstStyle/>
          <a:p>
            <a:r>
              <a:rPr lang="en-US" dirty="0" smtClean="0"/>
              <a:t>Britain is Crumbling, USA is an ocean away.</a:t>
            </a:r>
          </a:p>
          <a:p>
            <a:r>
              <a:rPr lang="en-US" dirty="0" smtClean="0"/>
              <a:t>The USSR is the threat to Hitler’s war machine; and the last obstacle to conquering the Continent.</a:t>
            </a:r>
          </a:p>
          <a:p>
            <a:r>
              <a:rPr lang="en-US" u="sng" dirty="0" smtClean="0"/>
              <a:t>1941 Hitler breaks </a:t>
            </a:r>
            <a:r>
              <a:rPr lang="en-US" u="sng" dirty="0" smtClean="0"/>
              <a:t>his promise to Stalin and invades the USSR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732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762</TotalTime>
  <Words>323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From Poland to Pearl Harbor</vt:lpstr>
      <vt:lpstr>Germany Invades Poland Sept. 1, 1939</vt:lpstr>
      <vt:lpstr>Blitzkrieg—Lighting War</vt:lpstr>
      <vt:lpstr>USA stays Neutral</vt:lpstr>
      <vt:lpstr>Maginot Line</vt:lpstr>
      <vt:lpstr>Miracle at Dunkirk</vt:lpstr>
      <vt:lpstr>Battle of Britain</vt:lpstr>
      <vt:lpstr>Lend-Lease Act</vt:lpstr>
      <vt:lpstr>Hitler Turns on Stalin</vt:lpstr>
      <vt:lpstr>Meanwhile on the Other side of the World….</vt:lpstr>
      <vt:lpstr>Pearl Harbor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LocalAdmin</cp:lastModifiedBy>
  <cp:revision>19</cp:revision>
  <dcterms:created xsi:type="dcterms:W3CDTF">2014-05-12T20:54:04Z</dcterms:created>
  <dcterms:modified xsi:type="dcterms:W3CDTF">2014-05-15T15:51:18Z</dcterms:modified>
</cp:coreProperties>
</file>